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</p:sldIdLst>
  <p:sldSz cx="18288000" cy="10287000"/>
  <p:notesSz cx="6858000" cy="9144000"/>
  <p:embeddedFontLst>
    <p:embeddedFont>
      <p:font typeface="Anonymous Pro" charset="1" panose="02060609030202000504"/>
      <p:regular r:id="rId6"/>
    </p:embeddedFont>
    <p:embeddedFont>
      <p:font typeface="Anonymous Pro Bold" charset="1" panose="02060809030202000504"/>
      <p:regular r:id="rId7"/>
    </p:embeddedFont>
    <p:embeddedFont>
      <p:font typeface="Anonymous Pro Italics" charset="1" panose="02060609030202000504"/>
      <p:regular r:id="rId8"/>
    </p:embeddedFont>
    <p:embeddedFont>
      <p:font typeface="Anonymous Pro Bold Italics" charset="1" panose="020608090302020005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16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6000"/>
          </a:blip>
          <a:srcRect l="0" t="0" r="0" b="0"/>
          <a:stretch>
            <a:fillRect/>
          </a:stretch>
        </p:blipFill>
        <p:spPr>
          <a:xfrm flipH="false" flipV="false" rot="0">
            <a:off x="2783150" y="-1483841"/>
            <a:ext cx="12707561" cy="1270756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15965626" y="7859590"/>
            <a:ext cx="5266205" cy="542907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741412" y="4613275"/>
            <a:ext cx="10805175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00"/>
              </a:lnSpc>
            </a:pPr>
            <a:r>
              <a:rPr lang="en-US" sz="10000" spc="100">
                <a:solidFill>
                  <a:srgbClr val="FBF1EF"/>
                </a:solidFill>
                <a:latin typeface="Anonymous Pro Bold"/>
              </a:rPr>
              <a:t>BT-CHAT</a:t>
            </a:r>
          </a:p>
        </p:txBody>
      </p:sp>
      <p:sp>
        <p:nvSpPr>
          <p:cNvPr name="TextBox 5" id="5"/>
          <p:cNvSpPr txBox="true"/>
          <p:nvPr/>
        </p:nvSpPr>
        <p:spPr>
          <a:xfrm rot="5400000">
            <a:off x="14149914" y="3580802"/>
            <a:ext cx="559505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spc="196">
                <a:solidFill>
                  <a:srgbClr val="FBF1EF"/>
                </a:solidFill>
                <a:latin typeface="Anonymous Pro"/>
              </a:rPr>
              <a:t>Abdelrahman Abdelrahman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400000">
            <a:off x="-3391323" y="-2845521"/>
            <a:ext cx="5266205" cy="54290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BF1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-402888"/>
            <a:ext cx="2216258" cy="2863175"/>
            <a:chOff x="0" y="0"/>
            <a:chExt cx="4842510" cy="6256020"/>
          </a:xfrm>
        </p:grpSpPr>
        <p:sp>
          <p:nvSpPr>
            <p:cNvPr name="Freeform 3" id="3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r="r" b="b" t="t" l="l"/>
              <a:pathLst>
                <a:path h="6209030" w="477520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6447678" y="6718583"/>
            <a:ext cx="2216258" cy="2863175"/>
            <a:chOff x="0" y="0"/>
            <a:chExt cx="4842510" cy="6256020"/>
          </a:xfrm>
        </p:grpSpPr>
        <p:sp>
          <p:nvSpPr>
            <p:cNvPr name="Freeform 5" id="5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r="r" b="b" t="t" l="l"/>
              <a:pathLst>
                <a:path h="6209030" w="477520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47544" y="3836358"/>
            <a:ext cx="6392911" cy="2614284"/>
            <a:chOff x="0" y="0"/>
            <a:chExt cx="8523881" cy="34857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14300"/>
              <a:ext cx="8523881" cy="2210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19"/>
                </a:lnSpc>
              </a:pPr>
              <a:r>
                <a:rPr lang="en-US" sz="10399" spc="519">
                  <a:solidFill>
                    <a:srgbClr val="2D1674"/>
                  </a:solidFill>
                  <a:latin typeface="Anonymous Pro Bold"/>
                </a:rPr>
                <a:t>DOMANDE?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551154"/>
              <a:ext cx="8523881" cy="934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9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16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91945" y="3137853"/>
            <a:ext cx="12904111" cy="324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0"/>
              </a:lnSpc>
            </a:pPr>
            <a:r>
              <a:rPr lang="en-US" sz="20000" spc="1000">
                <a:solidFill>
                  <a:srgbClr val="FBF1EF"/>
                </a:solidFill>
                <a:latin typeface="Anonymous Pro Bold"/>
              </a:rPr>
              <a:t>GRAZIE!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6000"/>
          </a:blip>
          <a:srcRect l="0" t="0" r="0" b="0"/>
          <a:stretch>
            <a:fillRect/>
          </a:stretch>
        </p:blipFill>
        <p:spPr>
          <a:xfrm flipH="false" flipV="false" rot="0">
            <a:off x="3877856" y="-122644"/>
            <a:ext cx="10532288" cy="105322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7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400000">
            <a:off x="-1050711" y="-413361"/>
            <a:ext cx="10298765" cy="1061728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213865" y="4706937"/>
            <a:ext cx="422597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spc="130">
                <a:solidFill>
                  <a:srgbClr val="2D1674"/>
                </a:solidFill>
                <a:latin typeface="Anonymous Pro Bold"/>
              </a:rPr>
              <a:t>INTRO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735884" y="5471050"/>
            <a:ext cx="6431719" cy="3787250"/>
            <a:chOff x="0" y="0"/>
            <a:chExt cx="8575625" cy="504966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8575625" cy="797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10"/>
                </a:lnSpc>
              </a:pPr>
              <a:r>
                <a:rPr lang="en-US" sz="3700" spc="185">
                  <a:solidFill>
                    <a:srgbClr val="2D1674"/>
                  </a:solidFill>
                  <a:latin typeface="Anonymous Pro Bold"/>
                </a:rPr>
                <a:t>BT-CHAT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296817"/>
              <a:ext cx="8575625" cy="3752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2D1674"/>
                  </a:solidFill>
                  <a:latin typeface="Anonymous Pro"/>
                </a:rPr>
                <a:t>BT-Chat è un applicazione che ti permette di communicare tramite il bluetooth in un modo facile ed univoco con una friendly User Experience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-5400000">
            <a:off x="16447678" y="42406"/>
            <a:ext cx="2216258" cy="2863175"/>
            <a:chOff x="0" y="0"/>
            <a:chExt cx="4842510" cy="6256020"/>
          </a:xfrm>
        </p:grpSpPr>
        <p:sp>
          <p:nvSpPr>
            <p:cNvPr name="Freeform 8" id="8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r="r" b="b" t="t" l="l"/>
              <a:pathLst>
                <a:path h="6209030" w="477520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1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6431719" cy="5501750"/>
            <a:chOff x="0" y="0"/>
            <a:chExt cx="8575625" cy="733566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47625"/>
              <a:ext cx="8575625" cy="797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10"/>
                </a:lnSpc>
              </a:pPr>
              <a:r>
                <a:rPr lang="en-US" sz="3700" spc="185">
                  <a:solidFill>
                    <a:srgbClr val="2D1674"/>
                  </a:solidFill>
                  <a:latin typeface="Anonymous Pro Bold"/>
                </a:rPr>
                <a:t>PERMESSI ALLA SPLASH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296817"/>
              <a:ext cx="8575625" cy="6038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2D1674"/>
                  </a:solidFill>
                  <a:latin typeface="Anonymous Pro"/>
                </a:rPr>
                <a:t>All'avvio dell'applicazione, viene verificato se i permessi necessari sono stati approvati come sono essenziali per il funzionamento dell'app come la scansione dei dispositivi vicini per riuscire a connettersi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16699" y="8177271"/>
            <a:ext cx="2216258" cy="2863175"/>
            <a:chOff x="0" y="0"/>
            <a:chExt cx="4842510" cy="6256020"/>
          </a:xfrm>
        </p:grpSpPr>
        <p:sp>
          <p:nvSpPr>
            <p:cNvPr name="Freeform 6" id="6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r="r" b="b" t="t" l="l"/>
              <a:pathLst>
                <a:path h="6209030" w="477520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264636" y="280798"/>
            <a:ext cx="4915158" cy="98303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7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4450183" y="788385"/>
            <a:ext cx="8485813" cy="874826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5346670" y="-2106214"/>
            <a:ext cx="13857371" cy="13857371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D1674">
                <a:alpha val="1568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7818273" y="-1766170"/>
            <a:ext cx="13857371" cy="13857371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D1674">
                <a:alpha val="31764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827581" y="2964125"/>
            <a:ext cx="6431719" cy="4358750"/>
            <a:chOff x="0" y="0"/>
            <a:chExt cx="8575625" cy="581166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8575625" cy="797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810"/>
                </a:lnSpc>
              </a:pPr>
              <a:r>
                <a:rPr lang="en-US" sz="3700" spc="185">
                  <a:solidFill>
                    <a:srgbClr val="2D1674"/>
                  </a:solidFill>
                  <a:latin typeface="Anonymous Pro Bold"/>
                </a:rPr>
                <a:t>IL BLOCCO VALIDO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96817"/>
              <a:ext cx="8575625" cy="451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2D1674"/>
                  </a:solidFill>
                  <a:latin typeface="Anonymous Pro"/>
                </a:rPr>
                <a:t>Questa activity interrompe il flusso dalla splash al activity delle conversazioni per assicurare che la validità dei permessi e mostrare la neccesità di essi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2157" r="2157" b="0"/>
          <a:stretch>
            <a:fillRect/>
          </a:stretch>
        </p:blipFill>
        <p:spPr>
          <a:xfrm flipH="false" flipV="false" rot="0">
            <a:off x="0" y="-197568"/>
            <a:ext cx="5242284" cy="104845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1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400000">
            <a:off x="12417159" y="3177141"/>
            <a:ext cx="4410151" cy="454654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8317346"/>
            <a:ext cx="2216258" cy="2863175"/>
            <a:chOff x="0" y="0"/>
            <a:chExt cx="4842510" cy="6256020"/>
          </a:xfrm>
        </p:grpSpPr>
        <p:sp>
          <p:nvSpPr>
            <p:cNvPr name="Freeform 4" id="4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r="r" b="b" t="t" l="l"/>
              <a:pathLst>
                <a:path h="6209030" w="477520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3018865"/>
            <a:ext cx="6431719" cy="2644250"/>
            <a:chOff x="0" y="0"/>
            <a:chExt cx="8575625" cy="352566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8575625" cy="797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81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96817"/>
              <a:ext cx="8575625" cy="2228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500"/>
                </a:lnSpc>
              </a:pPr>
              <a:r>
                <a:rPr lang="en-US" sz="3000" spc="30">
                  <a:solidFill>
                    <a:srgbClr val="2D1674"/>
                  </a:solidFill>
                  <a:latin typeface="Anonymous Pro"/>
                </a:rPr>
                <a:t>Questa activity mostra i contatti già esistenti (A cui ti sei connesso)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2553" r="0" b="0"/>
          <a:stretch>
            <a:fillRect/>
          </a:stretch>
        </p:blipFill>
        <p:spPr>
          <a:xfrm flipH="false" flipV="false" rot="0">
            <a:off x="11766441" y="0"/>
            <a:ext cx="5129067" cy="999614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822619" y="8557404"/>
            <a:ext cx="3826660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spc="272">
                <a:solidFill>
                  <a:srgbClr val="2D1674"/>
                </a:solidFill>
                <a:latin typeface="Anonymous Pro"/>
              </a:rPr>
              <a:t>IMPLEMENTATION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2492" y="1323415"/>
            <a:ext cx="11603807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 spc="165">
                <a:solidFill>
                  <a:srgbClr val="2D1674"/>
                </a:solidFill>
                <a:latin typeface="Anonymous Pro"/>
              </a:rPr>
              <a:t>Lobby Activity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1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505779" y="0"/>
            <a:ext cx="51435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37316" y="3018865"/>
            <a:ext cx="7729152" cy="3177659"/>
            <a:chOff x="0" y="0"/>
            <a:chExt cx="10305536" cy="423687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10305536" cy="9490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78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58580"/>
              <a:ext cx="10305536" cy="2678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407"/>
                </a:lnSpc>
              </a:pPr>
              <a:r>
                <a:rPr lang="en-US" sz="3605" spc="36">
                  <a:solidFill>
                    <a:srgbClr val="2D1674"/>
                  </a:solidFill>
                  <a:latin typeface="Anonymous Pro"/>
                </a:rPr>
                <a:t>Sotto ogni contatto viene mostrato l'ultimo messaggio mandato tra di voi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822619" y="8557404"/>
            <a:ext cx="3826660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spc="272">
                <a:solidFill>
                  <a:srgbClr val="2D1674"/>
                </a:solidFill>
                <a:latin typeface="Anonymous Pro"/>
              </a:rPr>
              <a:t>IMPLEMENTATION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2492" y="1323415"/>
            <a:ext cx="11603807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 spc="165">
                <a:solidFill>
                  <a:srgbClr val="2D1674"/>
                </a:solidFill>
                <a:latin typeface="Anonymous Pro"/>
              </a:rPr>
              <a:t>Lobby Activity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1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7316" y="1990977"/>
            <a:ext cx="7729152" cy="5233437"/>
            <a:chOff x="0" y="0"/>
            <a:chExt cx="10305536" cy="697791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47625"/>
              <a:ext cx="10305536" cy="9490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78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644305"/>
              <a:ext cx="10305536" cy="5333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542"/>
                </a:lnSpc>
              </a:pPr>
              <a:r>
                <a:rPr lang="en-US" sz="3605" spc="-36">
                  <a:solidFill>
                    <a:srgbClr val="2D1674"/>
                  </a:solidFill>
                  <a:latin typeface="Anonymous Pro"/>
                </a:rPr>
                <a:t>Tramite questa activity si può connettere a qualsiasi dispositivo basta che è accesso ed è visible che abbia il bluetooth accesso, una volta connesso l'app naviga all'activity del chat 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587911" y="0"/>
            <a:ext cx="5143500" cy="1028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37316" y="1152777"/>
            <a:ext cx="11603807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 spc="-165">
                <a:solidFill>
                  <a:srgbClr val="2D1674"/>
                </a:solidFill>
                <a:latin typeface="Anonymous Pro"/>
              </a:rPr>
              <a:t>Connection Activity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7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66389" y="283512"/>
            <a:ext cx="6392911" cy="9420844"/>
            <a:chOff x="0" y="0"/>
            <a:chExt cx="8523881" cy="1256112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57150"/>
              <a:ext cx="8523881" cy="1089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20"/>
                </a:lnSpc>
              </a:pPr>
              <a:r>
                <a:rPr lang="en-US" sz="5093" spc="254">
                  <a:solidFill>
                    <a:srgbClr val="2D1674"/>
                  </a:solidFill>
                  <a:latin typeface="Anonymous Pro Bold"/>
                </a:rPr>
                <a:t>CHAT ACTIVITY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487231"/>
              <a:ext cx="8523881" cy="11073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99"/>
                </a:lnSpc>
              </a:pPr>
              <a:r>
                <a:rPr lang="en-US" sz="3999" spc="39">
                  <a:solidFill>
                    <a:srgbClr val="2D1674"/>
                  </a:solidFill>
                  <a:latin typeface="Anonymous Pro"/>
                </a:rPr>
                <a:t>Questa activity mosta i messaggi in real-time con la possibiltà di abbilita/disabbilitare la modalità di crittografia, cerare un messaggio con una parola chiave o cancellare dei messaggi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6151171" y="7496751"/>
            <a:ext cx="2216258" cy="2863175"/>
            <a:chOff x="0" y="0"/>
            <a:chExt cx="4842510" cy="6256020"/>
          </a:xfrm>
        </p:grpSpPr>
        <p:sp>
          <p:nvSpPr>
            <p:cNvPr name="Freeform 6" id="6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r="r" b="b" t="t" l="l"/>
              <a:pathLst>
                <a:path h="6209030" w="477520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5143500" cy="1028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143500" y="0"/>
            <a:ext cx="51435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7786" r="0" b="778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300547" y="156047"/>
            <a:ext cx="4987453" cy="997490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313450" y="549202"/>
            <a:ext cx="5661100" cy="7139494"/>
            <a:chOff x="0" y="0"/>
            <a:chExt cx="7548133" cy="951932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7548133" cy="1089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2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487231"/>
              <a:ext cx="7548133" cy="80320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99"/>
                </a:lnSpc>
              </a:pPr>
              <a:r>
                <a:rPr lang="en-US" sz="3999" spc="39">
                  <a:solidFill>
                    <a:srgbClr val="FFFFFF"/>
                  </a:solidFill>
                  <a:latin typeface="Anonymous Pro"/>
                </a:rPr>
                <a:t>La recycler view ti permette di selezionare messaggi senza interrompere l'aggiornamento dei messagi, ed anche se stai cercando con una parola chiave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156047"/>
            <a:ext cx="4987453" cy="99749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DAEBhfij0Xs</dc:identifier>
  <dcterms:modified xsi:type="dcterms:W3CDTF">2011-08-01T06:04:30Z</dcterms:modified>
  <cp:revision>1</cp:revision>
  <dc:title>Violet and Purple Visual Chaos Technology Presentation</dc:title>
</cp:coreProperties>
</file>